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1" r:id="rId3"/>
    <p:sldId id="263" r:id="rId4"/>
    <p:sldId id="264" r:id="rId5"/>
    <p:sldId id="260" r:id="rId6"/>
    <p:sldId id="265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6C649-6C3E-C57D-DA6B-E88D19D617D5}" v="776" dt="2025-03-06T00:33:32.045"/>
    <p1510:client id="{2E10D027-1771-4265-68AA-FBDC8944A285}" v="349" dt="2025-03-06T01:01:03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6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28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8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83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0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27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2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8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0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4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90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74E0-4F94-4012-CE7D-177C508EA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>
            <a:normAutofit/>
          </a:bodyPr>
          <a:lstStyle/>
          <a:p>
            <a:r>
              <a:rPr lang="en-US" u="sng"/>
              <a:t>AI in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4872D-8773-1D0E-94E6-9ACFDB7D8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AI is a double-edged sword</a:t>
            </a:r>
          </a:p>
          <a:p>
            <a:r>
              <a:rPr lang="en-US" dirty="0"/>
              <a:t>Why? </a:t>
            </a:r>
          </a:p>
          <a:p>
            <a:r>
              <a:rPr lang="en-US" dirty="0"/>
              <a:t>Cause it has more brain cells then us :) to detect threat faster than us.</a:t>
            </a:r>
          </a:p>
          <a:p>
            <a:r>
              <a:rPr lang="en-US" dirty="0"/>
              <a:t>And gives us better advises than we do </a:t>
            </a:r>
          </a:p>
          <a:p>
            <a:r>
              <a:rPr lang="en-US" dirty="0"/>
              <a:t>Companies invest heavily in AI security solutions to stay ahead of hackers </a:t>
            </a:r>
          </a:p>
          <a:p>
            <a:r>
              <a:rPr lang="en-US" dirty="0"/>
              <a:t>But hackers use AI as well ;-;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Cartoon yellow cartoon character with red cheeks&#10;&#10;AI-generated content may be incorrect.">
            <a:extLst>
              <a:ext uri="{FF2B5EF4-FFF2-40B4-BE49-F238E27FC236}">
                <a16:creationId xmlns:a16="http://schemas.microsoft.com/office/drawing/2014/main" id="{107C6C15-C8FD-BA38-56B7-DD2F064C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019" r="-4" b="-4"/>
          <a:stretch/>
        </p:blipFill>
        <p:spPr>
          <a:xfrm>
            <a:off x="6530372" y="3563"/>
            <a:ext cx="4770191" cy="4101492"/>
          </a:xfrm>
          <a:prstGeom prst="rect">
            <a:avLst/>
          </a:prstGeom>
          <a:noFill/>
        </p:spPr>
      </p:pic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D02F133B-804B-9FA7-2971-8126CBEB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0836C7EB-EA43-4577-AC68-A0BA74783AAE}" type="datetime1">
              <a:rPr lang="en-US"/>
              <a:pPr>
                <a:spcAft>
                  <a:spcPts val="600"/>
                </a:spcAft>
              </a:pPr>
              <a:t>5/22/25</a:t>
            </a:fld>
            <a:endParaRPr 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6E0BC277-D51C-6C8D-B107-5413021B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A1C942A1-049A-CD33-5D1A-85054D77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B63A4-D1CF-3724-6A6A-59BB99F727A5}"/>
              </a:ext>
            </a:extLst>
          </p:cNvPr>
          <p:cNvSpPr/>
          <p:nvPr/>
        </p:nvSpPr>
        <p:spPr>
          <a:xfrm>
            <a:off x="6231951" y="0"/>
            <a:ext cx="5725853" cy="129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7746-07E7-075C-9717-CC0A4E70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6" y="-157674"/>
            <a:ext cx="9964685" cy="9704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AE3DD-C491-4E73-83B3-104AFEE9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520" y="5862781"/>
            <a:ext cx="9956747" cy="387018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 descr="&quot;Imgur&quot;:http://imgur.com/WrZWtyP&#10;&quot;Reddit&quot;:https://www.reddit.com/r/funny/comments/21rt0i/they_got_me/">
            <a:extLst>
              <a:ext uri="{FF2B5EF4-FFF2-40B4-BE49-F238E27FC236}">
                <a16:creationId xmlns:a16="http://schemas.microsoft.com/office/drawing/2014/main" id="{98671ADF-F7C1-301E-377F-6D03BC2D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573" r="-807" b="2494"/>
          <a:stretch/>
        </p:blipFill>
        <p:spPr>
          <a:xfrm>
            <a:off x="-2914" y="1748"/>
            <a:ext cx="12266300" cy="68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2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EC15-1653-8BB9-79FA-74065E17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1281" y="4811202"/>
            <a:ext cx="9956747" cy="1438780"/>
          </a:xfrm>
        </p:spPr>
        <p:txBody>
          <a:bodyPr/>
          <a:lstStyle/>
          <a:p>
            <a:r>
              <a:rPr lang="en-US" dirty="0"/>
              <a:t>Well....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2235-F1C8-8B1E-3AB6-F0D6B804B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046" y="2467202"/>
            <a:ext cx="9682695" cy="7352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BUT JASON WHAT ABOUT THE JOBS!!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50BCC-CC88-15CE-12E8-1C1E06DBA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2F6B-3C0E-4A74-BFB3-2F088C3E602F}" type="datetime1">
              <a:t>5/22/25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D5E85-9B21-B721-ACEB-73B3B33C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CDD40-D2E9-7B39-B2BA-E94943E2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F07A-9544-8AF3-8C34-B3C1C482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37" y="149606"/>
            <a:ext cx="9956747" cy="897359"/>
          </a:xfrm>
        </p:spPr>
        <p:txBody>
          <a:bodyPr>
            <a:normAutofit/>
          </a:bodyPr>
          <a:lstStyle/>
          <a:p>
            <a:r>
              <a:rPr lang="en-US" dirty="0"/>
              <a:t>Well..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6C69A-8FDA-559B-C961-DD7B8E3BD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48" y="1110872"/>
            <a:ext cx="9956747" cy="387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Luckily not many companies will risk only AI driven tech.. That includes banks and hospitals and even smaller businesses 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Its damn expensive</a:t>
            </a:r>
          </a:p>
          <a:p>
            <a:r>
              <a:rPr lang="en-US" sz="2400" dirty="0"/>
              <a:t>Plus nothing can go without the watch of a human</a:t>
            </a:r>
          </a:p>
          <a:p>
            <a:r>
              <a:rPr lang="en-US" sz="2400" dirty="0"/>
              <a:t>It also means that we need to learn AI to think like one and predict its steps.</a:t>
            </a:r>
          </a:p>
          <a:p>
            <a:r>
              <a:rPr lang="en-US" sz="2400" dirty="0"/>
              <a:t>So its pretty much like this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31004-B194-B823-ADDF-3055D00B5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DC00-0E48-49E4-A675-AB283AF33E22}" type="datetime1">
              <a:t>5/22/25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2832C-7739-3004-02F6-9B531894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20016" y="5026616"/>
            <a:ext cx="4059936" cy="365125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8FA61-1043-B21B-5953-87F8B558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4</a:t>
            </a:fld>
            <a:endParaRPr lang="en-US" dirty="0"/>
          </a:p>
        </p:txBody>
      </p:sp>
      <p:pic>
        <p:nvPicPr>
          <p:cNvPr id="7" name="Picture 6" descr="Spider Man Pointing At Himself Meme Maker">
            <a:extLst>
              <a:ext uri="{FF2B5EF4-FFF2-40B4-BE49-F238E27FC236}">
                <a16:creationId xmlns:a16="http://schemas.microsoft.com/office/drawing/2014/main" id="{5D0D8E71-674C-0DBD-AE99-6B45D2849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14" r="-1946" b="315"/>
          <a:stretch/>
        </p:blipFill>
        <p:spPr>
          <a:xfrm>
            <a:off x="4572000" y="4128769"/>
            <a:ext cx="4815227" cy="2662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37907-4529-BEDE-BD79-F2A783BA253D}"/>
              </a:ext>
            </a:extLst>
          </p:cNvPr>
          <p:cNvSpPr txBox="1"/>
          <p:nvPr/>
        </p:nvSpPr>
        <p:spPr>
          <a:xfrm>
            <a:off x="5666552" y="5090523"/>
            <a:ext cx="5238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C86BA-4046-FC10-BECF-22503BE44EB2}"/>
              </a:ext>
            </a:extLst>
          </p:cNvPr>
          <p:cNvSpPr txBox="1"/>
          <p:nvPr/>
        </p:nvSpPr>
        <p:spPr>
          <a:xfrm>
            <a:off x="8070485" y="5226636"/>
            <a:ext cx="570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AI</a:t>
            </a:r>
          </a:p>
        </p:txBody>
      </p:sp>
      <p:pic>
        <p:nvPicPr>
          <p:cNvPr id="1026" name="Picture 2" descr="Beetlejuice original meme (just hanging around) on Make a GIF">
            <a:extLst>
              <a:ext uri="{FF2B5EF4-FFF2-40B4-BE49-F238E27FC236}">
                <a16:creationId xmlns:a16="http://schemas.microsoft.com/office/drawing/2014/main" id="{6BAB2F79-6932-5374-EA30-6E0BB5A0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395" y="4647113"/>
            <a:ext cx="457920" cy="81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4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B57B3-6B8B-F076-A96D-A34894D6E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63" y="1493909"/>
            <a:ext cx="9956747" cy="38701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u="sng" dirty="0"/>
              <a:t>Let’s talk about the advantages of AI in cybersecurity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ophosSans-Regular"/>
              </a:rPr>
              <a:t>AI can really quickly analyse large amounts of data in short amount of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ophosSans-Regular"/>
              </a:rPr>
              <a:t>Detecting anomalies and vulnerabilities is done as close to real time as possible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ophosSans-Regular"/>
              </a:rPr>
              <a:t>Automating same processes</a:t>
            </a:r>
          </a:p>
          <a:p>
            <a:pPr algn="l"/>
            <a:r>
              <a:rPr lang="en-GB" sz="2400" b="0" i="0" dirty="0">
                <a:effectLst/>
                <a:latin typeface="SophosSans-Regular"/>
              </a:rPr>
              <a:t>The potential of using AI in cybersecurity is virtually endless.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4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A860-F1D6-9492-8067-E19F2DE3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183" y="2571666"/>
            <a:ext cx="9956747" cy="1438780"/>
          </a:xfrm>
        </p:spPr>
        <p:txBody>
          <a:bodyPr/>
          <a:lstStyle/>
          <a:p>
            <a:r>
              <a:rPr lang="en-US" dirty="0"/>
              <a:t>THANK YOU!!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D8E9E-AD35-D93F-DB8C-FCFE34B8F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506650" y="7202166"/>
            <a:ext cx="9956747" cy="38701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6794-D9CF-1C9E-759B-38C2E12A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818F-C85C-CA45-8B1F-1FBFC476391E}" type="datetime1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62D08-C75F-7F43-3CD2-C65CD244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2A118-3A65-580F-4682-32E190FA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5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A9E2C2-69B4-B3C9-3ECC-3925ACD4E784}"/>
              </a:ext>
            </a:extLst>
          </p:cNvPr>
          <p:cNvSpPr/>
          <p:nvPr/>
        </p:nvSpPr>
        <p:spPr>
          <a:xfrm>
            <a:off x="3573919" y="2054161"/>
            <a:ext cx="1389527" cy="41063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904E2-4AF2-01A6-C353-277B451D5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>
            <a:normAutofit/>
          </a:bodyPr>
          <a:lstStyle/>
          <a:p>
            <a:r>
              <a:rPr lang="en-US" dirty="0"/>
              <a:t>RUNNING FOR THE TREASURER!!</a:t>
            </a:r>
          </a:p>
        </p:txBody>
      </p:sp>
      <p:pic>
        <p:nvPicPr>
          <p:cNvPr id="4" name="Picture 3" descr="A cartoon of a alien&#10;&#10;AI-generated content may be incorrect.">
            <a:extLst>
              <a:ext uri="{FF2B5EF4-FFF2-40B4-BE49-F238E27FC236}">
                <a16:creationId xmlns:a16="http://schemas.microsoft.com/office/drawing/2014/main" id="{C724202E-D708-AB64-E984-AF7DA5AF5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057" y="2051438"/>
            <a:ext cx="3978447" cy="410149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B83DA-1F4E-668C-03A8-3157D35C3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3461" y="1860938"/>
            <a:ext cx="2197977" cy="12122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Vote me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390B958-E31C-A5E4-C3F6-D9CE30366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0ADCC105-26E4-4BF1-8469-940A514C49BB}" type="datetime1">
              <a:pPr>
                <a:spcAft>
                  <a:spcPts val="600"/>
                </a:spcAft>
              </a:pPr>
              <a:t>5/22/25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AD65015-E7E8-2D5E-803E-4D24A02FB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40B54342-14DD-1697-ED14-5C57C2F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050" name="Picture 2" descr="rage crying hand up Blank Template - Imgflip">
            <a:extLst>
              <a:ext uri="{FF2B5EF4-FFF2-40B4-BE49-F238E27FC236}">
                <a16:creationId xmlns:a16="http://schemas.microsoft.com/office/drawing/2014/main" id="{C3107DAE-8C02-7C6B-2350-2B5966A87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0" b="93400" l="10000" r="90000">
                        <a14:foregroundMark x1="29556" y1="79200" x2="29778" y2="78800"/>
                        <a14:foregroundMark x1="30000" y1="79000" x2="25778" y2="77200"/>
                        <a14:foregroundMark x1="25778" y1="77200" x2="30556" y2="76000"/>
                        <a14:foregroundMark x1="30556" y1="76000" x2="29222" y2="81000"/>
                        <a14:foregroundMark x1="25222" y1="74200" x2="21333" y2="63400"/>
                        <a14:foregroundMark x1="20111" y1="59400" x2="19889" y2="46000"/>
                        <a14:foregroundMark x1="35556" y1="4800" x2="39778" y2="2600"/>
                        <a14:foregroundMark x1="39778" y1="2600" x2="44667" y2="3400"/>
                        <a14:foregroundMark x1="44667" y1="3400" x2="53000" y2="13200"/>
                        <a14:foregroundMark x1="41000" y1="8400" x2="31889" y2="15600"/>
                        <a14:foregroundMark x1="31889" y1="15600" x2="28556" y2="21000"/>
                        <a14:foregroundMark x1="28556" y1="21000" x2="26444" y2="31600"/>
                        <a14:foregroundMark x1="26444" y1="31600" x2="26556" y2="41400"/>
                        <a14:foregroundMark x1="26556" y1="41400" x2="28222" y2="51400"/>
                        <a14:foregroundMark x1="28222" y1="51400" x2="38222" y2="57400"/>
                        <a14:foregroundMark x1="38222" y1="57400" x2="44667" y2="56200"/>
                        <a14:foregroundMark x1="44667" y1="56200" x2="50667" y2="49000"/>
                        <a14:foregroundMark x1="50667" y1="49000" x2="53111" y2="42600"/>
                        <a14:foregroundMark x1="53111" y1="42600" x2="50444" y2="28800"/>
                        <a14:foregroundMark x1="50444" y1="28800" x2="45333" y2="22800"/>
                        <a14:foregroundMark x1="45333" y1="22800" x2="40222" y2="22800"/>
                        <a14:foregroundMark x1="40222" y1="22800" x2="39889" y2="23400"/>
                        <a14:foregroundMark x1="22889" y1="53400" x2="24111" y2="29000"/>
                        <a14:foregroundMark x1="24111" y1="29000" x2="26000" y2="20200"/>
                        <a14:foregroundMark x1="26000" y1="20200" x2="26778" y2="18600"/>
                        <a14:foregroundMark x1="28000" y1="49400" x2="34778" y2="43000"/>
                        <a14:foregroundMark x1="34778" y1="43000" x2="31222" y2="33200"/>
                        <a14:foregroundMark x1="31222" y1="33200" x2="26000" y2="39200"/>
                        <a14:foregroundMark x1="26000" y1="39200" x2="26222" y2="46800"/>
                        <a14:foregroundMark x1="26222" y1="46800" x2="25333" y2="32400"/>
                        <a14:foregroundMark x1="25333" y1="32400" x2="21222" y2="34400"/>
                        <a14:foregroundMark x1="21222" y1="34400" x2="26222" y2="36400"/>
                        <a14:foregroundMark x1="26222" y1="36400" x2="25778" y2="31200"/>
                        <a14:foregroundMark x1="27556" y1="47000" x2="21556" y2="45000"/>
                        <a14:foregroundMark x1="21556" y1="45000" x2="24000" y2="52000"/>
                        <a14:foregroundMark x1="24000" y1="52000" x2="23111" y2="54600"/>
                        <a14:foregroundMark x1="22444" y1="56600" x2="21889" y2="44400"/>
                        <a14:foregroundMark x1="21889" y1="44400" x2="24000" y2="37800"/>
                        <a14:foregroundMark x1="24000" y1="37800" x2="25556" y2="38400"/>
                        <a14:foregroundMark x1="40889" y1="48800" x2="42222" y2="36000"/>
                        <a14:foregroundMark x1="42222" y1="36000" x2="38556" y2="32000"/>
                        <a14:foregroundMark x1="38556" y1="32000" x2="34778" y2="39400"/>
                        <a14:foregroundMark x1="34778" y1="39400" x2="35000" y2="51400"/>
                        <a14:foregroundMark x1="35000" y1="51400" x2="41000" y2="44400"/>
                        <a14:foregroundMark x1="41000" y1="44400" x2="38444" y2="37600"/>
                        <a14:foregroundMark x1="38444" y1="37600" x2="35222" y2="45000"/>
                        <a14:foregroundMark x1="35222" y1="45000" x2="35333" y2="45000"/>
                        <a14:foregroundMark x1="42444" y1="46000" x2="47222" y2="51000"/>
                        <a14:foregroundMark x1="47222" y1="51000" x2="42667" y2="37200"/>
                        <a14:foregroundMark x1="42667" y1="37200" x2="45111" y2="35000"/>
                        <a14:foregroundMark x1="41667" y1="46000" x2="37556" y2="38400"/>
                        <a14:foregroundMark x1="37556" y1="38400" x2="41667" y2="38800"/>
                        <a14:foregroundMark x1="41222" y1="44600" x2="46222" y2="48000"/>
                        <a14:foregroundMark x1="46222" y1="48000" x2="41556" y2="43600"/>
                        <a14:foregroundMark x1="41556" y1="43600" x2="39778" y2="52400"/>
                        <a14:foregroundMark x1="39778" y1="52400" x2="39778" y2="47800"/>
                        <a14:foregroundMark x1="42889" y1="48400" x2="39667" y2="42000"/>
                        <a14:foregroundMark x1="39667" y1="42000" x2="40778" y2="41000"/>
                        <a14:foregroundMark x1="39222" y1="42200" x2="39000" y2="45400"/>
                        <a14:foregroundMark x1="38556" y1="40600" x2="38556" y2="40600"/>
                        <a14:foregroundMark x1="39667" y1="40600" x2="43111" y2="48200"/>
                        <a14:foregroundMark x1="43111" y1="48200" x2="43333" y2="48400"/>
                        <a14:foregroundMark x1="27889" y1="32600" x2="31889" y2="29600"/>
                        <a14:foregroundMark x1="31889" y1="29600" x2="29667" y2="41600"/>
                        <a14:foregroundMark x1="29667" y1="41600" x2="30667" y2="41000"/>
                        <a14:foregroundMark x1="27222" y1="41000" x2="32778" y2="36400"/>
                        <a14:foregroundMark x1="32778" y1="36400" x2="32333" y2="38400"/>
                        <a14:foregroundMark x1="32778" y1="43200" x2="32778" y2="32400"/>
                        <a14:foregroundMark x1="32778" y1="32400" x2="32333" y2="43800"/>
                        <a14:foregroundMark x1="23667" y1="42800" x2="23667" y2="42800"/>
                        <a14:foregroundMark x1="23556" y1="41800" x2="23556" y2="41800"/>
                        <a14:foregroundMark x1="23556" y1="41800" x2="23333" y2="43800"/>
                        <a14:foregroundMark x1="23000" y1="41400" x2="24222" y2="42600"/>
                        <a14:foregroundMark x1="26333" y1="47000" x2="26667" y2="47800"/>
                        <a14:foregroundMark x1="23556" y1="52200" x2="22889" y2="48200"/>
                        <a14:foregroundMark x1="22444" y1="57000" x2="20889" y2="53600"/>
                        <a14:foregroundMark x1="21333" y1="56000" x2="19000" y2="49600"/>
                        <a14:foregroundMark x1="19000" y1="49600" x2="21333" y2="56600"/>
                        <a14:foregroundMark x1="21333" y1="56600" x2="21111" y2="49000"/>
                        <a14:foregroundMark x1="21111" y1="49000" x2="22667" y2="56600"/>
                        <a14:foregroundMark x1="22667" y1="56600" x2="23000" y2="54000"/>
                        <a14:foregroundMark x1="36778" y1="93400" x2="36778" y2="93400"/>
                        <a14:foregroundMark x1="36778" y1="93400" x2="41000" y2="91400"/>
                        <a14:foregroundMark x1="41000" y1="91400" x2="41000" y2="91400"/>
                        <a14:foregroundMark x1="63667" y1="86600" x2="73222" y2="81800"/>
                        <a14:foregroundMark x1="73222" y1="81800" x2="73667" y2="81200"/>
                        <a14:backgroundMark x1="10778" y1="55200" x2="10778" y2="35200"/>
                        <a14:backgroundMark x1="10778" y1="35200" x2="11778" y2="55200"/>
                        <a14:backgroundMark x1="11778" y1="55200" x2="12333" y2="38800"/>
                        <a14:backgroundMark x1="12333" y1="38800" x2="15444" y2="30400"/>
                        <a14:backgroundMark x1="8000" y1="17600" x2="8222" y2="66000"/>
                        <a14:backgroundMark x1="8222" y1="66000" x2="12889" y2="57400"/>
                        <a14:backgroundMark x1="17333" y1="54800" x2="18532" y2="54800"/>
                        <a14:backgroundMark x1="36902" y1="46639" x2="37103" y2="46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59" y="1720262"/>
            <a:ext cx="3978448" cy="221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898D32-C8C1-4A91-07E4-1076FF70FDFC}"/>
              </a:ext>
            </a:extLst>
          </p:cNvPr>
          <p:cNvSpPr txBox="1"/>
          <p:nvPr/>
        </p:nvSpPr>
        <p:spPr>
          <a:xfrm>
            <a:off x="3573919" y="5472558"/>
            <a:ext cx="334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Jason Dsouza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7BD5760-6BA4-3323-F59E-D41623C97681}"/>
              </a:ext>
            </a:extLst>
          </p:cNvPr>
          <p:cNvSpPr/>
          <p:nvPr/>
        </p:nvSpPr>
        <p:spPr>
          <a:xfrm>
            <a:off x="3573919" y="5483052"/>
            <a:ext cx="3190396" cy="646331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20932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210</Words>
  <Application>Microsoft Macintosh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Neue Haas Grotesk Text Pro</vt:lpstr>
      <vt:lpstr>SophosSans-Regular</vt:lpstr>
      <vt:lpstr>DylanVTI</vt:lpstr>
      <vt:lpstr>AI in Cybersecurity</vt:lpstr>
      <vt:lpstr>PowerPoint Presentation</vt:lpstr>
      <vt:lpstr>Well....</vt:lpstr>
      <vt:lpstr>Well..</vt:lpstr>
      <vt:lpstr>PowerPoint Presentation</vt:lpstr>
      <vt:lpstr>THANK YOU!!</vt:lpstr>
      <vt:lpstr>RUNNING FOR THE TREASURER!!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/>
  <cp:lastModifiedBy>Dilan Goodwin</cp:lastModifiedBy>
  <cp:revision>363</cp:revision>
  <dcterms:created xsi:type="dcterms:W3CDTF">2025-03-05T20:13:06Z</dcterms:created>
  <dcterms:modified xsi:type="dcterms:W3CDTF">2025-05-22T09:33:58Z</dcterms:modified>
</cp:coreProperties>
</file>